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1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1091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7359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664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6166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6087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126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1391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202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9765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980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318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GB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0BC81-868C-4DB7-8967-5FCA007FA47F}" type="datetimeFigureOut">
              <a:rPr lang="en-GB" smtClean="0"/>
              <a:t>14/03/2015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8C9C0-E736-4CBA-AADE-976236D529C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071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692696"/>
            <a:ext cx="8496944" cy="550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093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469" y="116632"/>
            <a:ext cx="6660939" cy="667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184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3" y="1053216"/>
            <a:ext cx="4522255" cy="4536000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053216"/>
            <a:ext cx="4578065" cy="45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106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1605"/>
            <a:ext cx="9144000" cy="449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19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476672"/>
            <a:ext cx="6048689" cy="59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859229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Bildschirmpräsentation (4:3)</PresentationFormat>
  <Paragraphs>0</Paragraphs>
  <Slides>5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6" baseType="lpstr">
      <vt:lpstr>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Nikola Sander</dc:creator>
  <cp:lastModifiedBy>Nikola Sander</cp:lastModifiedBy>
  <cp:revision>3</cp:revision>
  <dcterms:created xsi:type="dcterms:W3CDTF">2015-03-14T17:14:41Z</dcterms:created>
  <dcterms:modified xsi:type="dcterms:W3CDTF">2015-03-14T18:19:36Z</dcterms:modified>
</cp:coreProperties>
</file>

<file path=docProps/thumbnail.jpeg>
</file>